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336" r:id="rId3"/>
    <p:sldId id="316" r:id="rId4"/>
    <p:sldId id="293" r:id="rId5"/>
    <p:sldId id="349" r:id="rId6"/>
    <p:sldId id="345" r:id="rId7"/>
    <p:sldId id="343" r:id="rId8"/>
    <p:sldId id="351" r:id="rId9"/>
    <p:sldId id="339" r:id="rId10"/>
    <p:sldId id="350" r:id="rId11"/>
    <p:sldId id="344" r:id="rId12"/>
    <p:sldId id="335" r:id="rId13"/>
    <p:sldId id="354" r:id="rId14"/>
    <p:sldId id="352" r:id="rId15"/>
    <p:sldId id="337" r:id="rId16"/>
    <p:sldId id="338" r:id="rId17"/>
    <p:sldId id="300" r:id="rId18"/>
    <p:sldId id="353" r:id="rId19"/>
    <p:sldId id="346" r:id="rId20"/>
    <p:sldId id="286" r:id="rId21"/>
    <p:sldId id="355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36" d="100"/>
          <a:sy n="136" d="100"/>
        </p:scale>
        <p:origin x="25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2022-09-23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unpredictability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66DBE7-BAB3-4933-82B4-976847BB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794" y="934193"/>
            <a:ext cx="5486411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4973320" y="6190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2056802" y="349273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66DBE7-BAB3-4933-82B4-976847BB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794" y="934193"/>
            <a:ext cx="5486411" cy="548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4973320" y="6190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2056802" y="349273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7700237" cy="5316538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causes…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rgbClr val="C00000"/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219B4-3121-458D-BA2B-B0297C1D3EE7}"/>
              </a:ext>
            </a:extLst>
          </p:cNvPr>
          <p:cNvGrpSpPr/>
          <p:nvPr/>
        </p:nvGrpSpPr>
        <p:grpSpPr>
          <a:xfrm>
            <a:off x="962495" y="883222"/>
            <a:ext cx="9569555" cy="5558324"/>
            <a:chOff x="962495" y="883222"/>
            <a:chExt cx="9569555" cy="55583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8C9CA-5D37-08CE-702E-8562D5CD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495" y="883222"/>
              <a:ext cx="4176594" cy="5558324"/>
            </a:xfrm>
            <a:prstGeom prst="rect">
              <a:avLst/>
            </a:prstGeom>
          </p:spPr>
        </p:pic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55063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abundance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18E77D-3EE5-4B2A-959D-21AA98B5B643}"/>
              </a:ext>
            </a:extLst>
          </p:cNvPr>
          <p:cNvGrpSpPr/>
          <p:nvPr/>
        </p:nvGrpSpPr>
        <p:grpSpPr>
          <a:xfrm>
            <a:off x="727358" y="1090936"/>
            <a:ext cx="7004401" cy="5471136"/>
            <a:chOff x="727358" y="1090936"/>
            <a:chExt cx="7004401" cy="5471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339D8A-5D5D-412D-9096-FBC1A5B4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2" t="17576" r="30687" b="3151"/>
            <a:stretch/>
          </p:blipFill>
          <p:spPr>
            <a:xfrm>
              <a:off x="727358" y="1090936"/>
              <a:ext cx="7004401" cy="50612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880D21-DF29-4BD7-977C-4BCD0B203911}"/>
                </a:ext>
              </a:extLst>
            </p:cNvPr>
            <p:cNvSpPr txBox="1"/>
            <p:nvPr/>
          </p:nvSpPr>
          <p:spPr>
            <a:xfrm>
              <a:off x="3376603" y="6192740"/>
              <a:ext cx="2081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0" i="0" u="none" strike="noStrike" baseline="0" dirty="0">
                  <a:latin typeface="MyriadPro-Semibold"/>
                </a:rPr>
                <a:t>(Rizzuto et al. 2021)</a:t>
              </a:r>
              <a:endParaRPr lang="en-CA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5710</TotalTime>
  <Words>1482</Words>
  <Application>Microsoft Office PowerPoint</Application>
  <PresentationFormat>Widescreen</PresentationFormat>
  <Paragraphs>150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 : current evidence</vt:lpstr>
      <vt:lpstr>Resource unpredictability and HR: examples in literature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Future directions</vt:lpstr>
      <vt:lpstr>Summary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</cp:lastModifiedBy>
  <cp:revision>217</cp:revision>
  <dcterms:created xsi:type="dcterms:W3CDTF">2021-11-11T16:37:17Z</dcterms:created>
  <dcterms:modified xsi:type="dcterms:W3CDTF">2022-09-23T20:34:48Z</dcterms:modified>
</cp:coreProperties>
</file>